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87A-8E1A-4C6A-BC79-D9E953255BA2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B35A-E62A-46F7-BF7B-6E6605B221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87A-8E1A-4C6A-BC79-D9E953255BA2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B35A-E62A-46F7-BF7B-6E6605B221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87A-8E1A-4C6A-BC79-D9E953255BA2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B35A-E62A-46F7-BF7B-6E6605B221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87A-8E1A-4C6A-BC79-D9E953255BA2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B35A-E62A-46F7-BF7B-6E6605B221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87A-8E1A-4C6A-BC79-D9E953255BA2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B35A-E62A-46F7-BF7B-6E6605B221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87A-8E1A-4C6A-BC79-D9E953255BA2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B35A-E62A-46F7-BF7B-6E6605B221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87A-8E1A-4C6A-BC79-D9E953255BA2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B35A-E62A-46F7-BF7B-6E6605B221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87A-8E1A-4C6A-BC79-D9E953255BA2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B35A-E62A-46F7-BF7B-6E6605B221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87A-8E1A-4C6A-BC79-D9E953255BA2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B35A-E62A-46F7-BF7B-6E6605B221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87A-8E1A-4C6A-BC79-D9E953255BA2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B35A-E62A-46F7-BF7B-6E6605B221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87A-8E1A-4C6A-BC79-D9E953255BA2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3B35A-E62A-46F7-BF7B-6E6605B221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FB87A-8E1A-4C6A-BC79-D9E953255BA2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3B35A-E62A-46F7-BF7B-6E6605B221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edu.tatar.ru/l-gorsk/dou22/page2411584.htm" TargetMode="External"/><Relationship Id="rId3" Type="http://schemas.openxmlformats.org/officeDocument/2006/relationships/hyperlink" Target="http://mon.tatarstan.ru/rus/umk_doshkolniki.htm" TargetMode="External"/><Relationship Id="rId7" Type="http://schemas.openxmlformats.org/officeDocument/2006/relationships/hyperlink" Target="http://mon.tatarstan.ru/rus/multfilmi-na-tatarskom-yazike.ht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on.tatarstan.ru/rus/anime_tat.htm" TargetMode="External"/><Relationship Id="rId5" Type="http://schemas.openxmlformats.org/officeDocument/2006/relationships/hyperlink" Target="http://mon.tatarstan.ru/rus/ekiyat_ilende.htm" TargetMode="External"/><Relationship Id="rId4" Type="http://schemas.openxmlformats.org/officeDocument/2006/relationships/hyperlink" Target="http://anatele.ef.com/partner/anat/default.aspx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етский сад №22\Desktop\fo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752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836712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УМК по обучению детей  татарской национальности 2-7 лет родному языку 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ru-RU" dirty="0"/>
          </a:p>
        </p:txBody>
      </p:sp>
      <p:pic>
        <p:nvPicPr>
          <p:cNvPr id="4" name="Picture 2" descr="F:\DCIM\101MSDCF\DSC00517.JPG"/>
          <p:cNvPicPr>
            <a:picLocks noChangeAspect="1" noChangeArrowheads="1"/>
          </p:cNvPicPr>
          <p:nvPr/>
        </p:nvPicPr>
        <p:blipFill>
          <a:blip r:embed="rId3" cstate="print"/>
          <a:srcRect r="4187"/>
          <a:stretch>
            <a:fillRect/>
          </a:stretch>
        </p:blipFill>
        <p:spPr bwMode="auto">
          <a:xfrm>
            <a:off x="1259632" y="1484784"/>
            <a:ext cx="165618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F:\DCIM\101MSDCF\DSC00518.JPG"/>
          <p:cNvPicPr>
            <a:picLocks noChangeAspect="1" noChangeArrowheads="1"/>
          </p:cNvPicPr>
          <p:nvPr/>
        </p:nvPicPr>
        <p:blipFill>
          <a:blip r:embed="rId4" cstate="print"/>
          <a:srcRect r="7354"/>
          <a:stretch>
            <a:fillRect/>
          </a:stretch>
        </p:blipFill>
        <p:spPr>
          <a:xfrm>
            <a:off x="3275856" y="1844824"/>
            <a:ext cx="1600116" cy="2304256"/>
          </a:xfrm>
          <a:prstGeom prst="rect">
            <a:avLst/>
          </a:prstGeom>
          <a:noFill/>
        </p:spPr>
      </p:pic>
      <p:pic>
        <p:nvPicPr>
          <p:cNvPr id="6" name="Picture 4" descr="F:\DCIM\101MSDCF\DSC00519.JPG"/>
          <p:cNvPicPr>
            <a:picLocks noChangeAspect="1" noChangeArrowheads="1"/>
          </p:cNvPicPr>
          <p:nvPr/>
        </p:nvPicPr>
        <p:blipFill>
          <a:blip r:embed="rId5" cstate="print"/>
          <a:srcRect l="3755" r="6127"/>
          <a:stretch>
            <a:fillRect/>
          </a:stretch>
        </p:blipFill>
        <p:spPr bwMode="auto">
          <a:xfrm>
            <a:off x="5148064" y="1556792"/>
            <a:ext cx="1584176" cy="234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27584" y="4293096"/>
            <a:ext cx="73448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для обучения 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Методическое пособие для воспитателей 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Рабочие тетради по индивидуальной работе для детей, воспитателей и родителей</a:t>
            </a:r>
            <a:endParaRPr lang="ru-RU" sz="1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defRPr/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для формирования языковой среды</a:t>
            </a:r>
          </a:p>
          <a:p>
            <a:pPr algn="just"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1. Сборники детских художественных произведений для воспитателей и родителей</a:t>
            </a:r>
          </a:p>
          <a:p>
            <a:pPr algn="just"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2. Комплекты аудиоматериалов (песни, танцы)</a:t>
            </a:r>
          </a:p>
          <a:p>
            <a:pPr algn="just"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3. Комплекты видеоматериалов - телепередачи, учебные мультфильмы:</a:t>
            </a:r>
          </a:p>
          <a:p>
            <a:pPr algn="just"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а) переведенные с русского языка</a:t>
            </a:r>
          </a:p>
          <a:p>
            <a:pPr algn="just"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б) вновь созданные на татарском языке</a:t>
            </a:r>
            <a:endParaRPr lang="ru-RU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етский сад №22\Desktop\fo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752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836712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УМК по обучению детей татарской национальности 4-7 лет русскому языку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4293096"/>
            <a:ext cx="734481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для обучения </a:t>
            </a:r>
          </a:p>
          <a:p>
            <a:pPr>
              <a:spcBef>
                <a:spcPct val="0"/>
              </a:spcBef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1. Методическое пособие для воспитателей </a:t>
            </a:r>
          </a:p>
          <a:p>
            <a:pPr>
              <a:spcBef>
                <a:spcPct val="0"/>
              </a:spcBef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2. Рабочие тетради по индивидуальной работе для детей, воспитателей и родителей</a:t>
            </a:r>
          </a:p>
          <a:p>
            <a:pPr marL="514350" indent="-514350" algn="ctr"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для формирования языковой среды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1. Сборник детских художественных произведений для детей, воспитателей и родителей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2. Комплекты аудиоматериалов (песни, танцы)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3. Комплекты видеоматериалов (учебные мультфильмы)</a:t>
            </a:r>
            <a:endParaRPr lang="ru-RU" sz="1400" dirty="0"/>
          </a:p>
        </p:txBody>
      </p:sp>
      <p:pic>
        <p:nvPicPr>
          <p:cNvPr id="8" name="Picture 2" descr="C:\Users\Зарипова\Мои документы\ГОСУДАРСТВЕННАЯ СТРАТЕГИЯ 2010-2015гг\!СТРАТЕГИЯ реализация\Издание УМК\тат1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484784"/>
            <a:ext cx="2033588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:\Users\Зарипова\Мои документы\ГОСУДАРСТВЕННАЯ СТРАТЕГИЯ 2010-2015гг\!СТРАТЕГИЯ реализация\Издание УМК\Обложки  УМК по обуч.тат.рус.яз\Обрезанные\тат1g_мето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484783"/>
            <a:ext cx="1870211" cy="24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етский сад №22\Desktop\fo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752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836712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УМК по подготовке к обучению грамоте детей татарской национальности 6-7 лет</a:t>
            </a:r>
            <a:endParaRPr lang="ru-RU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4005064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для обучения 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Методическое пособие для воспитателей 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Рабочие тетради по индивидуальной работе для детей, воспитателей и родителей</a:t>
            </a:r>
          </a:p>
          <a:p>
            <a:pPr marL="342900" indent="-342900" algn="ctr">
              <a:defRPr/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 для формирования языковой среды</a:t>
            </a:r>
          </a:p>
          <a:p>
            <a:pPr algn="just"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Сборник детских художественных произведений для детей, воспитателей и родителей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Комплекты аудиоматериалов (песни, танцы)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Комплекты видеоматериалов - телепередачи, учебные  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мультфильмы: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а) переведенные с русского языка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б) вновь созданные на татарском языке</a:t>
            </a:r>
          </a:p>
        </p:txBody>
      </p:sp>
      <p:pic>
        <p:nvPicPr>
          <p:cNvPr id="10" name="Picture 4" descr="C:\Users\Зарипова\Мои документы\ГОСУДАРСТВЕННАЯ СТРАТЕГИЯ 2010-2015гг\!СТРАТЕГИЯ реализация\Издание УМК\Обложки  УМК по обуч.тат.рус.яз\Обрезанные\элифба1_облож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43608" y="1628800"/>
            <a:ext cx="1800225" cy="2159000"/>
          </a:xfrm>
          <a:prstGeom prst="rect">
            <a:avLst/>
          </a:prstGeom>
          <a:noFill/>
        </p:spPr>
      </p:pic>
      <p:pic>
        <p:nvPicPr>
          <p:cNvPr id="11" name="Picture 3" descr="C:\Users\Зарипова\Мои документы\ГОСУДАРСТВЕННАЯ СТРАТЕГИЯ 2010-2015гг\!СТРАТЕГИЯ реализация\Издание УМК\Обложки  УМК по обуч.тат.рус.яз\Обрезанные\элифба2_облож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9" y="1628800"/>
            <a:ext cx="18002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Зарипова\Мои документы\ГОСУДАРСТВЕННАЯ СТРАТЕГИЯ 2010-2015гг\!СТРАТЕГИЯ реализация\Издание УМК\Обложки  УМК по обуч.тат.рус.яз\Обрезанные\шаехова_метод_облож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1628800"/>
            <a:ext cx="18002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етский сад №22\Desktop\fo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752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836712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Методическое пособие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с аудио-приложением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по обучению детей дошкольного возраста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татарским танцевальным движениям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2" name="Picture 2" descr="http://cs301115.vk.me/v301115112/3e6b/70-gtHzTY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844824"/>
            <a:ext cx="2664296" cy="3768698"/>
          </a:xfrm>
          <a:prstGeom prst="rect">
            <a:avLst/>
          </a:prstGeom>
          <a:noFill/>
        </p:spPr>
      </p:pic>
      <p:pic>
        <p:nvPicPr>
          <p:cNvPr id="1028" name="Picture 4" descr="http://cs301115.vk.me/v301115112/3e74/6RYGl03_XM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789040"/>
            <a:ext cx="2573782" cy="2288281"/>
          </a:xfrm>
          <a:prstGeom prst="rect">
            <a:avLst/>
          </a:prstGeom>
          <a:noFill/>
        </p:spPr>
      </p:pic>
      <p:pic>
        <p:nvPicPr>
          <p:cNvPr id="1030" name="Picture 6" descr="http://cs301115.vk.me/v301115112/3e25/OQdPAdHfcx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789040"/>
            <a:ext cx="2657894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етский сад №22\Desktop\fo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752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836712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УВАЖАЕМЫЕ РОДИТЕЛИ !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С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ПОМОЩЬЮ НИЖЕСЛЕДУЮЩЕГО МАТЕРИАЛА ВЫ ВМЕСТЕ С ДЕТЬМИ СМОЖЕТЕ ИЗУЧАТЬ ТАТАРСКИЙ ЯЗЫК В ИНТЕРЕСНОЙ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ФОРМЕ.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2204864"/>
            <a:ext cx="7416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САЙТ 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РТ: учебно-методические комплекты по обучению двум государственным языкам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3"/>
              </a:rPr>
              <a:t> http://mon.tatarstan.ru/rus/umk_doshkolniki.htm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Ана-теле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(татарский язык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он-лайн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hlinkClick r:id="rId4"/>
              </a:rPr>
              <a:t>://anatele.ef.com/partner/anat/default.aspx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  <a:defRPr/>
            </a:pPr>
            <a:endParaRPr lang="ru-RU" sz="1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Цикл познавательно-развлекательных телепередач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Әкият илендә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для малышей от 3 до 7 лет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hlinkClick r:id="rId5"/>
              </a:rPr>
              <a:t>://mon.tatarstan.ru/rus/ekiyat_ilende.htm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ru-RU" sz="1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Анимационные сюжеты к занятиям по обучению детей татарскому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языку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hlinkClick r:id="rId6"/>
              </a:rPr>
              <a:t>http://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6"/>
              </a:rPr>
              <a:t>mon.tatarstan.ru/rus/anime_tat.htm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Мультфильмы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татарском языке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hlinkClick r:id="rId7"/>
              </a:rPr>
              <a:t>://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7"/>
              </a:rPr>
              <a:t>mon.tatarstan.ru/rus/multfilmi-na-tatarskom-yazike.htm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Сайт МБДОУ «Детский сад №22»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https://edu.tatar.ru/l-gorsk/dou22/page2411584.htm</a:t>
            </a:r>
            <a:endParaRPr lang="ru-RU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етский сад №22\Desktop\fo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752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836712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В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«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Каркалинском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детском саду»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реализуются учебно-методические комплекты: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2204864"/>
            <a:ext cx="734481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Изучаем русский язык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авт.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С.М.Гаффарова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телдә сөйләшәбез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авт. Ф.В.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Хазратова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З.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Шәрәфетдинова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И.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Хәбибуллина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Мәктәпкәчә яшьтәгеләр әлифбасы: авазларны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уйнатып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авт.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Р.К.Шаехова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319</Words>
  <Application>Microsoft Office PowerPoint</Application>
  <PresentationFormat>Экран (4:3)</PresentationFormat>
  <Paragraphs>54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Детский сад №22</dc:creator>
  <cp:lastModifiedBy>Admin</cp:lastModifiedBy>
  <cp:revision>11</cp:revision>
  <dcterms:created xsi:type="dcterms:W3CDTF">2015-04-14T18:09:58Z</dcterms:created>
  <dcterms:modified xsi:type="dcterms:W3CDTF">2015-09-29T15:34:37Z</dcterms:modified>
</cp:coreProperties>
</file>